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0025-363F-25BC-0A41-FE5CF381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94388-E507-0406-AB78-0446C9A9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A257-C0B7-4B5D-BA83-1C8A930725E1}" type="datetimeFigureOut">
              <a:rPr lang="en-NZ" smtClean="0"/>
              <a:t>21/04/2023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6239E-C426-3167-BE9D-1132C2AF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F5921-C555-C692-83B4-DD16FCBB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C04-D1E5-409D-9B23-9AA7E4BDBA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44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07EA5-A89F-65A3-73E2-F15690CD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2E6D1-EB88-0719-47FE-F98C2CBFB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E50C5-CBAF-7BD1-38F7-B036EA65D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A257-C0B7-4B5D-BA83-1C8A930725E1}" type="datetimeFigureOut">
              <a:rPr lang="en-NZ" smtClean="0"/>
              <a:t>21/04/2023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92CFB-DBEB-8D10-CA95-881F6C043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6BF5E-2CF5-2C93-7F33-EF2CFB04E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BC04-D1E5-409D-9B23-9AA7E4BDBA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16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EC1692-A395-C901-62DD-775CD241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sz="3000"/>
              <a:t>Cdc operated </a:t>
            </a:r>
            <a:br>
              <a:rPr lang="en-NZ" sz="3000"/>
            </a:br>
            <a:r>
              <a:rPr lang="en-NZ" sz="3000"/>
              <a:t>wastewater treatment plant (WWTP) </a:t>
            </a:r>
            <a:br>
              <a:rPr lang="en-NZ" sz="3000"/>
            </a:br>
            <a:r>
              <a:rPr lang="en-NZ" sz="3000"/>
              <a:t>SITE Specific safety induction</a:t>
            </a:r>
            <a:endParaRPr lang="en-NZ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2E8D3-FAFA-13E1-CD35-DE18FF88C0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15687C-E86B-F943-A0A4-E9D56880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Balclutha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410A5-025B-8DF1-58FF-7FCF69A69A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96DCEC-6D5D-563C-DCA7-8D238FD6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Balclutha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87EAF-41BB-41B2-073B-0962424636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17A27B-53B2-0B1B-4034-795A802A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Balclutha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FA446-C29B-E4F6-511C-671883D03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4CF565-8589-2353-432C-4C8B4572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Kaitangata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958ED-8CB4-770E-8245-184668C3E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4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215CBE-F75E-5C8F-0CF3-41ABA0AC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Kaitangata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FD191-C7A8-44C4-3690-294E831F9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82D1C9-894D-1122-0220-D3E8CBAB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Kaitangata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C99A2-5279-DC28-F59A-F20E4C1FEF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5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82397-3C71-1F18-1A68-CECE923C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Stirling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54D10-E449-3D21-3018-068FA5420D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0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28AA9B-C418-3E89-05AB-9248F615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Stirling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A96E9-68CC-A089-5F64-76C87943E0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EE6245-AB0C-BF88-6F7B-9EDD2FAE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Stirling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04219-10A7-A384-993F-18C58AEBE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823D26-F10A-6795-8922-EEF434A5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Kaka Point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75151-1919-B211-4F4E-162DC1A8F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BCF975-B599-4A29-F70A-2B7DD808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Site induction procedure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6F6E2-C176-F98A-9E14-0811377F6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99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4161EE-2761-8313-4856-08C63B3A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Kaka Point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26253-66DC-6975-FF0D-FF11C1E849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85B5E2-7CBF-0385-035B-157F09C2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Kaka Point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85795-CE64-E8E4-763D-8DA9D40448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9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E38B6C-A84B-E194-3F5A-00335B15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Owaka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036EE-D7D9-68B7-FC34-B16FA3ABC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AA9A20-BC86-38E3-CA09-ADE8C979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Owaka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D7F5B-7E02-EC9F-49D8-CB24FFF9C8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44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FEFDA3-3D7F-2E23-525A-284E72DD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Owaka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38D6D-E62F-5ECA-903A-69D981017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06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FC6C58-7D13-C005-EE0B-0864768C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Clinton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0467A-668E-285F-31D7-0F0B2D637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6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4AC861-3476-551E-4A99-E5F59808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Clinton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183E1-2816-9D4F-3DA7-8F96EB538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BCF550-B7AC-76A9-354B-2618C17D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Clinton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5D8B0-498A-1FBB-DDDB-8DA20FA43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7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BD81A-53FD-3351-2B74-18BFEEA1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Tapanui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827D5-0616-9468-EC61-F9B065761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3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24544F-1DA3-FE3B-6E0D-4896262A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Tapanui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272B3-E684-494D-00C7-584029F74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00BF17-9F91-D65A-0DBE-14EEA1AC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INTRODUCTION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BA5B3-720E-5DA0-9BA9-83849AD70D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3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8ACB62-943F-9228-8117-3F12D380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TAPANUI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F37CB-ECC8-2427-741B-FF205073E5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0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2D62B8-AE1F-57BF-7C31-6F708755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Heriot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3CB29-8033-5A91-91D5-47957B1CD5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09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CE4DA6-B090-0F36-72C1-0251E90E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Heriot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5551C-C978-D93A-794C-76FE8D7FE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91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AA2AD6-0F00-9280-6A9E-5E148CBF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Heriot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22FCA-F1A8-4F11-1EA4-24EADB3B2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69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AFDA4F-73BF-F55B-B1F0-DBBE127A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Key contacts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10A05-8428-EF41-8F26-74A89A471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6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017E0D-24DF-11C5-5821-7AE6FCEE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Lawrence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9D764-49DC-75B6-60FE-DAB3A9DF8B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0BBB2D-EAC5-7388-4B60-CA6D9965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Lawrence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9ADD7-BED9-74F7-BE1E-74C7DF549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93A1E8-1F88-A89C-CA95-7B2681B9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Lawrence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A5396-B763-0426-61FF-606BBFF0C8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0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B8014D-519C-4981-F145-045D6A21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Waihola WWTP – Site Access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25768-4F06-9DFA-C74E-F2EABBCBF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2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085F20-3BFA-CBBE-663B-C8CB701C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Waihola WWTP – Hazards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0F667-1F31-CC8D-F6D6-358DCB621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4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B7B60-5B77-9DD1-721E-4DC1A4F0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/>
              <a:t>Waihola WWTP – PPE and Emergency Assembly point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19A01-A8A5-CF5E-FA7A-C70A56D464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Cdc operated  wastewater treatment plant (WWTP)  SITE Specific safety induction</vt:lpstr>
      <vt:lpstr>Site induction procedure</vt:lpstr>
      <vt:lpstr>INTRODUCTION</vt:lpstr>
      <vt:lpstr>Lawrence WWTP – Site Access</vt:lpstr>
      <vt:lpstr>Lawrence WWTP – Hazards</vt:lpstr>
      <vt:lpstr>Lawrence WWTP – PPE and Emergency Assembly point</vt:lpstr>
      <vt:lpstr>Waihola WWTP – Site Access</vt:lpstr>
      <vt:lpstr>Waihola WWTP – Hazards</vt:lpstr>
      <vt:lpstr>Waihola WWTP – PPE and Emergency Assembly point</vt:lpstr>
      <vt:lpstr>Balclutha WWTP – Site Access</vt:lpstr>
      <vt:lpstr>Balclutha WWTP – Hazards</vt:lpstr>
      <vt:lpstr>Balclutha WWTP – PPE and Emergency Assembly point</vt:lpstr>
      <vt:lpstr>Kaitangata WWTP – Site Access</vt:lpstr>
      <vt:lpstr>Kaitangata WWTP – Hazards</vt:lpstr>
      <vt:lpstr>Kaitangata WWTP – PPE and Emergency Assembly point</vt:lpstr>
      <vt:lpstr>Stirling WWTP – Site Access</vt:lpstr>
      <vt:lpstr>Stirling WWTP – Hazards</vt:lpstr>
      <vt:lpstr>Stirling WWTP – PPE and Emergency Assembly point</vt:lpstr>
      <vt:lpstr>Kaka Point WWTP – Site Access</vt:lpstr>
      <vt:lpstr>Kaka Point WWTP – Hazards</vt:lpstr>
      <vt:lpstr>Kaka Point WWTP – PPE and Emergency Assembly point</vt:lpstr>
      <vt:lpstr>Owaka WWTP – Site Access</vt:lpstr>
      <vt:lpstr>Owaka WWTP – Hazards</vt:lpstr>
      <vt:lpstr>Owaka WWTP – PPE and Emergency Assembly point</vt:lpstr>
      <vt:lpstr>Clinton WWTP – Site Access</vt:lpstr>
      <vt:lpstr>Clinton WWTP – Hazards</vt:lpstr>
      <vt:lpstr>Clinton WWTP – PPE and Emergency Assembly point</vt:lpstr>
      <vt:lpstr>Tapanui WWTP – Site Access</vt:lpstr>
      <vt:lpstr>Tapanui WWTP – Hazards</vt:lpstr>
      <vt:lpstr>TAPANUI WWTP – PPE and Emergency Assembly point</vt:lpstr>
      <vt:lpstr>Heriot WWTP – Site Access</vt:lpstr>
      <vt:lpstr>Heriot WWTP – Hazards</vt:lpstr>
      <vt:lpstr>Heriot WWTP – PPE and Emergency Assembly point</vt:lpstr>
      <vt:lpstr>Key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operated  wastewater treatment plant (WWTP)  SITE Specific safety induction</dc:title>
  <dc:creator>AJ Cross</dc:creator>
  <cp:lastModifiedBy>AJ Cross</cp:lastModifiedBy>
  <cp:revision>1</cp:revision>
  <dcterms:created xsi:type="dcterms:W3CDTF">2023-04-20T20:49:54Z</dcterms:created>
  <dcterms:modified xsi:type="dcterms:W3CDTF">2023-04-20T20:49:54Z</dcterms:modified>
</cp:coreProperties>
</file>